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7" r:id="rId9"/>
    <p:sldId id="268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80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2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78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34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89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20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00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68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61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23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9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30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2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26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5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61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61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0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18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mnist-vs-mnist-how-i-was-able-to-speed-up-my-deep-learning-11c0787e6935" TargetMode="External"/><Relationship Id="rId3" Type="http://schemas.openxmlformats.org/officeDocument/2006/relationships/hyperlink" Target="https://www.nvidia.com/en-us/self-driving-cars/" TargetMode="External"/><Relationship Id="rId7" Type="http://schemas.openxmlformats.org/officeDocument/2006/relationships/hyperlink" Target="https://www.wired.com/story/the-know-it-alls-how-do-self-driving-cars-see/" TargetMode="External"/><Relationship Id="rId2" Type="http://schemas.openxmlformats.org/officeDocument/2006/relationships/hyperlink" Target="https://www.nvidia.com/en-us/self-driving-cars/drive-platfo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aranddriver.com/features/a15079828/autonomous-self-driving-car-levels-car-levels/" TargetMode="External"/><Relationship Id="rId5" Type="http://schemas.openxmlformats.org/officeDocument/2006/relationships/hyperlink" Target="https://www.youtube.com/watch?v=0rc4RqYLtEU" TargetMode="External"/><Relationship Id="rId4" Type="http://schemas.openxmlformats.org/officeDocument/2006/relationships/hyperlink" Target="https://www.techradar.com/news/driverless-cars-explained" TargetMode="External"/><Relationship Id="rId9" Type="http://schemas.openxmlformats.org/officeDocument/2006/relationships/hyperlink" Target="https://blogs.nvidia.com/blog/2015/02/19/deep-learning-2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research-nest/internet-of-vehicles-explained-what-is-it-and-why-is-it-important-3d3fd72038ff" TargetMode="External"/><Relationship Id="rId2" Type="http://schemas.openxmlformats.org/officeDocument/2006/relationships/hyperlink" Target="https://www.fpt-software.com/automotive-tech-blog/internet-of-vehicles-iov-and-its-applicatio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956C-21D2-4E5D-928E-980AB124E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Self-driving Cars,</a:t>
            </a:r>
            <a:br>
              <a:rPr lang="en-US" dirty="0"/>
            </a:br>
            <a:r>
              <a:rPr lang="en-US" dirty="0"/>
              <a:t>Internet of Vehicles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84CBE-AE3C-4546-A80C-EC328CEFF8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Josh Howard</a:t>
            </a:r>
          </a:p>
        </p:txBody>
      </p:sp>
    </p:spTree>
    <p:extLst>
      <p:ext uri="{BB962C8B-B14F-4D97-AF65-F5344CB8AC3E}">
        <p14:creationId xmlns:p14="http://schemas.microsoft.com/office/powerpoint/2010/main" val="1279754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B717-B8C3-47B8-AAEF-E7E3FE19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481BB-AFB3-41E8-BEFA-5E0AEE7DD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73767"/>
          </a:xfrm>
        </p:spPr>
        <p:txBody>
          <a:bodyPr>
            <a:normAutofit fontScale="70000" lnSpcReduction="20000"/>
          </a:bodyPr>
          <a:lstStyle/>
          <a:p>
            <a:r>
              <a:rPr lang="en-US" u="sng" dirty="0">
                <a:hlinkClick r:id="rId2"/>
              </a:rPr>
              <a:t>https://www.nvidia.com/en-us/self-driving-cars/drive-platform/</a:t>
            </a:r>
            <a:endParaRPr lang="en-US" dirty="0"/>
          </a:p>
          <a:p>
            <a:r>
              <a:rPr lang="en-US" u="sng" dirty="0">
                <a:hlinkClick r:id="rId3"/>
              </a:rPr>
              <a:t>https://www.nvidia.com/en-us/self-driving-cars/</a:t>
            </a:r>
            <a:endParaRPr lang="en-US" dirty="0"/>
          </a:p>
          <a:p>
            <a:r>
              <a:rPr lang="en-US" u="sng" dirty="0">
                <a:hlinkClick r:id="rId4"/>
              </a:rPr>
              <a:t>https://www.techradar.com/news/driverless-cars-explained</a:t>
            </a:r>
            <a:endParaRPr lang="en-US" dirty="0"/>
          </a:p>
          <a:p>
            <a:r>
              <a:rPr lang="en-US" u="sng" dirty="0">
                <a:hlinkClick r:id="rId5"/>
              </a:rPr>
              <a:t>https://www.youtube.com/watch?v=0rc4RqYLtEU</a:t>
            </a:r>
            <a:endParaRPr lang="en-US" dirty="0"/>
          </a:p>
          <a:p>
            <a:r>
              <a:rPr lang="en-US" u="sng" dirty="0">
                <a:hlinkClick r:id="rId6"/>
              </a:rPr>
              <a:t>https://www.caranddriver.com/features/a15079828/autonomous-self-driving-car-levels-car-levels/</a:t>
            </a:r>
            <a:endParaRPr lang="en-US" dirty="0"/>
          </a:p>
          <a:p>
            <a:r>
              <a:rPr lang="en-US" u="sng" dirty="0"/>
              <a:t>https://www.youtube.com/watch?v=0rc4RqYLtEU</a:t>
            </a:r>
            <a:endParaRPr lang="en-US" dirty="0"/>
          </a:p>
          <a:p>
            <a:r>
              <a:rPr lang="en-US" u="sng" dirty="0">
                <a:hlinkClick r:id="rId2"/>
              </a:rPr>
              <a:t>https://www.nvidia.com/en-us/self-driving-cars/drive-platform/</a:t>
            </a:r>
            <a:endParaRPr lang="en-US" dirty="0"/>
          </a:p>
          <a:p>
            <a:r>
              <a:rPr lang="en-US" u="sng" dirty="0">
                <a:hlinkClick r:id="rId7"/>
              </a:rPr>
              <a:t>https://www.wired.com/story/the-know-it-alls-how-do-self-driving-cars-see/</a:t>
            </a:r>
            <a:endParaRPr lang="en-US" dirty="0"/>
          </a:p>
          <a:p>
            <a:r>
              <a:rPr lang="en-US" u="sng" dirty="0">
                <a:hlinkClick r:id="rId8"/>
              </a:rPr>
              <a:t>https://towardsdatascience.com/mnist-vs-mnist-how-i-was-able-to-speed-up-my-deep-learning-11c0787e6935</a:t>
            </a:r>
            <a:endParaRPr lang="en-US" dirty="0"/>
          </a:p>
          <a:p>
            <a:r>
              <a:rPr lang="en-US" u="sng" dirty="0">
                <a:hlinkClick r:id="rId9"/>
              </a:rPr>
              <a:t>https://blogs.nvidia.com/blog/2015/02/19/deep-learning-2/</a:t>
            </a:r>
            <a:endParaRPr lang="en-US" dirty="0"/>
          </a:p>
          <a:p>
            <a:r>
              <a:rPr lang="en-US" dirty="0"/>
              <a:t>https://www.youtube.com/watch?v=booEg6iGNyo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26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B717-B8C3-47B8-AAEF-E7E3FE19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481BB-AFB3-41E8-BEFA-5E0AEE7DD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7376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https://www.fpt-software.com/automotive-tech-blog/internet-of-vehicles-iov-and-its-applications/</a:t>
            </a:r>
            <a:endParaRPr lang="en-US" dirty="0"/>
          </a:p>
          <a:p>
            <a:r>
              <a:rPr lang="en-US" dirty="0">
                <a:hlinkClick r:id="rId3"/>
              </a:rPr>
              <a:t>https://medium.com/the-research-nest/internet-of-vehicles-explained-what-is-it-and-why-is-it-important-3d3fd72038ff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96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62DA-63A0-4D14-8D02-79BFB7A9B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self driving cars?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118FD-249B-4E37-B482-77819B282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Levels of automation</a:t>
            </a:r>
          </a:p>
          <a:p>
            <a:pPr marL="692150">
              <a:buFont typeface="Arial" panose="020B0604020202020204" pitchFamily="34" charset="0"/>
              <a:buChar char="•"/>
            </a:pPr>
            <a:r>
              <a:rPr lang="en-US" sz="2400" dirty="0"/>
              <a:t>Level 0 – No automation</a:t>
            </a:r>
          </a:p>
          <a:p>
            <a:pPr marL="692150">
              <a:buFont typeface="Arial" panose="020B0604020202020204" pitchFamily="34" charset="0"/>
              <a:buChar char="•"/>
            </a:pPr>
            <a:r>
              <a:rPr lang="en-US" sz="2400" dirty="0"/>
              <a:t>Level 1 – Driver Assistance</a:t>
            </a:r>
          </a:p>
          <a:p>
            <a:pPr marL="692150">
              <a:buFont typeface="Arial" panose="020B0604020202020204" pitchFamily="34" charset="0"/>
              <a:buChar char="•"/>
            </a:pPr>
            <a:r>
              <a:rPr lang="en-US" sz="2400" dirty="0"/>
              <a:t>Level 2 - Partial Automation</a:t>
            </a:r>
          </a:p>
          <a:p>
            <a:pPr marL="692150">
              <a:buFont typeface="Arial" panose="020B0604020202020204" pitchFamily="34" charset="0"/>
              <a:buChar char="•"/>
            </a:pPr>
            <a:r>
              <a:rPr lang="en-US" sz="2400" dirty="0"/>
              <a:t>Level 3 - Conditional Automation</a:t>
            </a:r>
          </a:p>
          <a:p>
            <a:pPr marL="692150">
              <a:buFont typeface="Arial" panose="020B0604020202020204" pitchFamily="34" charset="0"/>
              <a:buChar char="•"/>
            </a:pPr>
            <a:r>
              <a:rPr lang="en-US" sz="2400" dirty="0"/>
              <a:t>Level 4 - High Automation</a:t>
            </a:r>
          </a:p>
          <a:p>
            <a:pPr marL="692150">
              <a:buFont typeface="Arial" panose="020B0604020202020204" pitchFamily="34" charset="0"/>
              <a:buChar char="•"/>
            </a:pPr>
            <a:r>
              <a:rPr lang="en-US" sz="2400" dirty="0"/>
              <a:t>Level 5 - Full Automation</a:t>
            </a:r>
          </a:p>
        </p:txBody>
      </p:sp>
    </p:spTree>
    <p:extLst>
      <p:ext uri="{BB962C8B-B14F-4D97-AF65-F5344CB8AC3E}">
        <p14:creationId xmlns:p14="http://schemas.microsoft.com/office/powerpoint/2010/main" val="2326787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0ECF-297F-4F13-A01B-74CDAD68E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D3C9-4607-4214-8205-AF35435ED9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Radar – Calculate distance</a:t>
            </a:r>
          </a:p>
          <a:p>
            <a:r>
              <a:rPr lang="en-US" dirty="0"/>
              <a:t>Cameras – View the area around the car</a:t>
            </a:r>
          </a:p>
          <a:p>
            <a:r>
              <a:rPr lang="en-US" dirty="0"/>
              <a:t>LiDAR – Builds a map of the world around you</a:t>
            </a:r>
          </a:p>
          <a:p>
            <a:r>
              <a:rPr lang="en-US" dirty="0"/>
              <a:t>Sensors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508FA2-BEDC-4BE2-A7E9-61BB03D3A5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75" y="2835408"/>
            <a:ext cx="4895850" cy="2787383"/>
          </a:xfrm>
        </p:spPr>
      </p:pic>
    </p:spTree>
    <p:extLst>
      <p:ext uri="{BB962C8B-B14F-4D97-AF65-F5344CB8AC3E}">
        <p14:creationId xmlns:p14="http://schemas.microsoft.com/office/powerpoint/2010/main" val="3285465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7FD54-E1BE-41FC-A0E7-0E7ACC8EE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look like to a car?</a:t>
            </a:r>
          </a:p>
        </p:txBody>
      </p:sp>
      <p:pic>
        <p:nvPicPr>
          <p:cNvPr id="6" name="NVIDIA DRIVE Autonomous Vehicle Platform">
            <a:hlinkClick r:id="" action="ppaction://media"/>
            <a:extLst>
              <a:ext uri="{FF2B5EF4-FFF2-40B4-BE49-F238E27FC236}">
                <a16:creationId xmlns:a16="http://schemas.microsoft.com/office/drawing/2014/main" id="{218FD8BE-E828-4090-957D-B2A50EF3AD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6338" y="2667000"/>
            <a:ext cx="5554662" cy="3124200"/>
          </a:xfrm>
        </p:spPr>
      </p:pic>
    </p:spTree>
    <p:extLst>
      <p:ext uri="{BB962C8B-B14F-4D97-AF65-F5344CB8AC3E}">
        <p14:creationId xmlns:p14="http://schemas.microsoft.com/office/powerpoint/2010/main" val="308880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5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77E96-0034-41B9-A055-1DC9E2EE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How is this achieved? 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BBC2561D-8DF1-4730-8184-E5AB69359C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8" y="1125660"/>
            <a:ext cx="8288033" cy="310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09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D8A72-F874-4275-9CB0-B5F8ECA6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Vehicles (</a:t>
            </a:r>
            <a:r>
              <a:rPr lang="en-US" dirty="0" err="1"/>
              <a:t>IoV</a:t>
            </a:r>
            <a:r>
              <a:rPr lang="en-US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2C142-2020-4B29-AA04-7FEAF7B46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  <a:p>
            <a:r>
              <a:rPr lang="en-US" dirty="0"/>
              <a:t>Why is it needed?</a:t>
            </a:r>
          </a:p>
          <a:p>
            <a:r>
              <a:rPr lang="en-US" dirty="0"/>
              <a:t>How do Self Driving Cars use this?</a:t>
            </a:r>
          </a:p>
        </p:txBody>
      </p:sp>
    </p:spTree>
    <p:extLst>
      <p:ext uri="{BB962C8B-B14F-4D97-AF65-F5344CB8AC3E}">
        <p14:creationId xmlns:p14="http://schemas.microsoft.com/office/powerpoint/2010/main" val="881276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84AC2-E068-4D99-BEA3-27675140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Internet of Vehicles?</a:t>
            </a:r>
          </a:p>
        </p:txBody>
      </p: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AF1E349-2A47-43BF-A95F-0DFA4DFC1F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3" y="2756442"/>
            <a:ext cx="4894262" cy="294531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2EF20A-7331-4800-80E3-671957E8C0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Interconnected network of road transports</a:t>
            </a:r>
          </a:p>
          <a:p>
            <a:r>
              <a:rPr lang="en-US" dirty="0"/>
              <a:t>V2V(Vehicle-to-Vehicle)</a:t>
            </a:r>
          </a:p>
          <a:p>
            <a:r>
              <a:rPr lang="en-US" dirty="0"/>
              <a:t>V2R(Vehicle-to-Road)</a:t>
            </a:r>
          </a:p>
          <a:p>
            <a:r>
              <a:rPr lang="en-US" dirty="0"/>
              <a:t>V2H(Vehicle-to-Human)</a:t>
            </a:r>
          </a:p>
          <a:p>
            <a:r>
              <a:rPr lang="en-US" dirty="0"/>
              <a:t>V2S(Vehicle-to-Sensor)</a:t>
            </a:r>
          </a:p>
        </p:txBody>
      </p:sp>
    </p:spTree>
    <p:extLst>
      <p:ext uri="{BB962C8B-B14F-4D97-AF65-F5344CB8AC3E}">
        <p14:creationId xmlns:p14="http://schemas.microsoft.com/office/powerpoint/2010/main" val="63718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DF3BC-B65C-4595-8C9F-0F70F5E32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154D-B104-4311-B273-92C8784EE6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Road safety.</a:t>
            </a:r>
          </a:p>
          <a:p>
            <a:r>
              <a:rPr lang="en-US" dirty="0"/>
              <a:t>Communication between all entities.</a:t>
            </a:r>
          </a:p>
          <a:p>
            <a:r>
              <a:rPr lang="en-US" dirty="0"/>
              <a:t>Response and Alerts</a:t>
            </a:r>
          </a:p>
        </p:txBody>
      </p:sp>
      <p:pic>
        <p:nvPicPr>
          <p:cNvPr id="10" name="Content Placeholder 9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16832FCA-E075-46D6-9C11-15EF79DDD4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528" y="2667000"/>
            <a:ext cx="3325143" cy="3124200"/>
          </a:xfrm>
        </p:spPr>
      </p:pic>
    </p:spTree>
    <p:extLst>
      <p:ext uri="{BB962C8B-B14F-4D97-AF65-F5344CB8AC3E}">
        <p14:creationId xmlns:p14="http://schemas.microsoft.com/office/powerpoint/2010/main" val="1723729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picture containing car, blue, outdoor, truck&#10;&#10;Description automatically generated">
            <a:extLst>
              <a:ext uri="{FF2B5EF4-FFF2-40B4-BE49-F238E27FC236}">
                <a16:creationId xmlns:a16="http://schemas.microsoft.com/office/drawing/2014/main" id="{9168B143-5BFB-41A6-894F-6E959BD474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9" r="39428" b="1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A6FAD4-D48D-4878-A83F-A4CFC771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/>
              <a:t>Self Driving Cars and </a:t>
            </a:r>
            <a:r>
              <a:rPr lang="en-US" sz="4000" dirty="0" err="1"/>
              <a:t>IoV</a:t>
            </a: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9FE7D-F767-4016-A4EC-E864233A4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66999"/>
            <a:ext cx="5260680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 sz="2000" dirty="0"/>
              <a:t>Accurate data</a:t>
            </a:r>
          </a:p>
          <a:p>
            <a:pPr algn="l">
              <a:buFont typeface="Arial"/>
              <a:buChar char="•"/>
            </a:pPr>
            <a:r>
              <a:rPr lang="en-US" sz="2000" dirty="0"/>
              <a:t>Current traffic</a:t>
            </a:r>
          </a:p>
          <a:p>
            <a:pPr algn="l">
              <a:buFont typeface="Arial"/>
              <a:buChar char="•"/>
            </a:pPr>
            <a:r>
              <a:rPr lang="en-US" sz="2000" dirty="0"/>
              <a:t>Possible hazards</a:t>
            </a:r>
          </a:p>
          <a:p>
            <a:pPr algn="l">
              <a:buFont typeface="Arial"/>
              <a:buChar char="•"/>
            </a:pPr>
            <a:r>
              <a:rPr lang="en-US" sz="2000" dirty="0"/>
              <a:t>Looking out for other cars</a:t>
            </a:r>
          </a:p>
        </p:txBody>
      </p:sp>
    </p:spTree>
    <p:extLst>
      <p:ext uri="{BB962C8B-B14F-4D97-AF65-F5344CB8AC3E}">
        <p14:creationId xmlns:p14="http://schemas.microsoft.com/office/powerpoint/2010/main" val="2440038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329</Words>
  <Application>Microsoft Office PowerPoint</Application>
  <PresentationFormat>Widescreen</PresentationFormat>
  <Paragraphs>51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Corbel</vt:lpstr>
      <vt:lpstr>Parallax</vt:lpstr>
      <vt:lpstr>Self-driving Cars, Internet of Vehicles</vt:lpstr>
      <vt:lpstr>What are self driving cars?</vt:lpstr>
      <vt:lpstr>How do they work?</vt:lpstr>
      <vt:lpstr>What does this look like to a car?</vt:lpstr>
      <vt:lpstr>How is this achieved? </vt:lpstr>
      <vt:lpstr>Internet of Vehicles (IoV) </vt:lpstr>
      <vt:lpstr>What is the Internet of Vehicles?</vt:lpstr>
      <vt:lpstr>Why is this needed?</vt:lpstr>
      <vt:lpstr>Self Driving Cars and IoV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Self-driving Cars, Internet of Vehicles</dc:title>
  <dc:creator>Joshua Todd Howard</dc:creator>
  <cp:lastModifiedBy>Joshua Todd Howard</cp:lastModifiedBy>
  <cp:revision>4</cp:revision>
  <dcterms:created xsi:type="dcterms:W3CDTF">2020-04-24T01:48:30Z</dcterms:created>
  <dcterms:modified xsi:type="dcterms:W3CDTF">2020-04-24T02:04:36Z</dcterms:modified>
</cp:coreProperties>
</file>